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79" r:id="rId2"/>
    <p:sldId id="412" r:id="rId3"/>
    <p:sldId id="474" r:id="rId4"/>
    <p:sldId id="497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050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-470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9DEF0F5-241F-4194-93DD-4BFAE3925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326762E-7A41-4451-B7B8-EF458AE414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033F8E3-1277-4037-B14E-CF24D70E4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B248-4D97-4A00-880A-FA51C3405342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F77948F-D468-4F55-8434-24462AECA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246CEE4-4DF0-48D1-9D5D-13A3E3778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1695-A87C-4E4B-9271-82495BDA66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07737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64A99C8-C29E-410E-8709-85E795CF0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9599586F-FCD3-4BF8-BC34-B10C25409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0E5DD35-F7A5-4E85-A2E1-7597BD6BB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B248-4D97-4A00-880A-FA51C3405342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7506216-44A3-4435-A8AA-FCB65F063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9C853AD-65D0-42FA-80A8-33A1C98B3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1695-A87C-4E4B-9271-82495BDA66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11893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5CE8DEDB-D566-498E-A2CB-468666F5BC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B10B2D55-882A-47D6-92C0-1A65EEA7B8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F4308D9-64A5-4660-9CAA-CBF8C058C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B248-4D97-4A00-880A-FA51C3405342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D5D11C0-2B56-41EE-9E18-EBD555722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996C687-9674-407E-B635-40BDE5B1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1695-A87C-4E4B-9271-82495BDA66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49096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CE80058-ED22-4117-A3A1-00C3A1AC3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2D0E1D4-3415-466A-B043-0134D378A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5124B95-CAC6-464F-B760-F94D914A1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B248-4D97-4A00-880A-FA51C3405342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960FAFC-8F70-45AA-9580-21D9D7B90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BD86598-9F3E-4855-B743-C0036149A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1695-A87C-4E4B-9271-82495BDA66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43038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AA900D3-8CFC-4320-8958-D31DE3DF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34E3360-535E-4ED7-B54C-5079E6C55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11261DE-2C3A-4950-A6D4-F95D37783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B248-4D97-4A00-880A-FA51C3405342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641D3AC-B048-4D8D-A125-BE1DDD35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6443859-70DD-4E42-9F9D-5FEC53424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1695-A87C-4E4B-9271-82495BDA66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6563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36CF6A5-F126-498D-9F24-DACF76C37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6603FD1-CC0E-4151-BD25-3E550093BA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7F4D4D74-E668-44E4-ACB8-6D97A5998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BE6B5FB-8142-4869-A35E-7E5AB3AD8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B248-4D97-4A00-880A-FA51C3405342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CB0F6DB8-120A-41F2-82E3-1FE46F04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2572576F-2A15-4E6D-88D8-5A8E0169A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1695-A87C-4E4B-9271-82495BDA66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9568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6C5B28F-692D-4E08-B4AD-E8CBBE90F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A91E31F3-C582-4122-95E1-1AD5AB175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B35F32C6-8A8D-4AA7-B905-804E4B9B9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28119A23-1A58-4020-A44B-5AA8283BCF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E29B2F16-3EB2-410D-8646-03FC43FD9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8688F372-4ADC-48EF-9EC3-5DEB87823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B248-4D97-4A00-880A-FA51C3405342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FE2C0759-DC7F-4959-BC2D-20DCB5411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37FF74FB-3931-4740-8537-AFC456601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1695-A87C-4E4B-9271-82495BDA66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35359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A8827BC-4F5F-4037-AE31-B33C05292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BAD71C61-9F5A-4C14-8491-3C38BF970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B248-4D97-4A00-880A-FA51C3405342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F1FEDEAD-727C-4BC8-B106-9D9F33992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337669F7-EB7D-4BB0-9481-1BE9FBD59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1695-A87C-4E4B-9271-82495BDA66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3746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5AC0480A-594B-466A-9DC4-FC7E6071C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B248-4D97-4A00-880A-FA51C3405342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E2682DEB-8AEB-4C1E-BA22-97619046A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074A9DE6-AA97-4E13-845D-E030B7541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1695-A87C-4E4B-9271-82495BDA66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06817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EBF5CE4-AAC3-41A2-99B1-E03EB06FF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CB592FE-B07C-43AA-B8C3-DAB641B40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7E897F1-CE60-41C2-A7C2-1D8304415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335C5B19-CA48-4F8E-B928-E38E316F7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B248-4D97-4A00-880A-FA51C3405342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3F19CA48-7CD8-459C-9964-F42788752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B73711DA-5790-45ED-875E-90A6DFABC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1695-A87C-4E4B-9271-82495BDA66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87996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FA340BA-2D5D-4246-8A1D-397748A9E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1CEAAFAA-F1E4-4CAF-84DA-06A543E9F2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D9FF8AC2-F4B8-42D0-8161-C92AA6DE5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8F46E0D8-1AC5-465A-82C5-0F7C4F42B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B248-4D97-4A00-880A-FA51C3405342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40FBBBD3-FA91-4FA3-9CE2-6AF42483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BF0EB643-6940-48E0-A8B5-89CFB4E76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1695-A87C-4E4B-9271-82495BDA66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47803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769E2A0D-A41F-47F0-AE5E-17F15E4D0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2BBFC9F-5CFD-4837-BE3D-3C481BB15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4F7C8CD-6EAA-4F82-8C00-2114F2773E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5B248-4D97-4A00-880A-FA51C3405342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8D20730-DE71-4FF0-8372-F26C2B908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FD8FC5A-B6B4-4FAE-B9D0-1B5E4EDCB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71695-A87C-4E4B-9271-82495BDA66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0299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70AF90C8-C0B2-4C14-9A1C-E69701815BB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42937" y="602893"/>
            <a:ext cx="5511677" cy="595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3703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A6D65F39-B2D3-4132-AAE5-F22685120D9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8694" y="585483"/>
            <a:ext cx="614362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646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55D4D3E0-9422-47BE-9181-917CB75D54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6361" y="490578"/>
            <a:ext cx="7644313" cy="547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1797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566284C-9F0F-4FDA-B619-6DB84B0BD5C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20544" y="1074899"/>
            <a:ext cx="5443633" cy="498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29081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2586</TotalTime>
  <Words>0</Words>
  <Application>Microsoft Office PowerPoint</Application>
  <PresentationFormat>Personnalisé</PresentationFormat>
  <Paragraphs>0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Diapositive 1</vt:lpstr>
      <vt:lpstr>Diapositive 2</vt:lpstr>
      <vt:lpstr>Diapositive 3</vt:lpstr>
      <vt:lpstr>Diapositive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Raphaël Coquet</dc:creator>
  <cp:lastModifiedBy>Clément DENIS</cp:lastModifiedBy>
  <cp:revision>299</cp:revision>
  <dcterms:created xsi:type="dcterms:W3CDTF">2018-10-16T06:21:23Z</dcterms:created>
  <dcterms:modified xsi:type="dcterms:W3CDTF">2020-12-15T08:47:48Z</dcterms:modified>
</cp:coreProperties>
</file>